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7" r:id="rId3"/>
    <p:sldId id="29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0" r:id="rId25"/>
    <p:sldId id="282" r:id="rId26"/>
    <p:sldId id="286" r:id="rId27"/>
    <p:sldId id="283" r:id="rId28"/>
    <p:sldId id="284" r:id="rId29"/>
    <p:sldId id="285" r:id="rId30"/>
    <p:sldId id="279" r:id="rId31"/>
    <p:sldId id="280" r:id="rId32"/>
    <p:sldId id="28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660"/>
  </p:normalViewPr>
  <p:slideViewPr>
    <p:cSldViewPr>
      <p:cViewPr varScale="1">
        <p:scale>
          <a:sx n="94" d="100"/>
          <a:sy n="94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87BFFC5-CCB0-4CA7-A67F-4BE69A5A91C6}" type="datetimeFigureOut">
              <a:rPr lang="fr-BE" smtClean="0"/>
              <a:t>29/09/2014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226DEA9-B275-48EE-A191-F0CB30AEA2CF}" type="slidenum">
              <a:rPr lang="fr-BE" smtClean="0"/>
              <a:t>‹N°›</a:t>
            </a:fld>
            <a:endParaRPr lang="fr-BE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L’Automne dans les vignes</a:t>
            </a:r>
            <a:endParaRPr lang="fr-BE" sz="36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6154846" cy="861420"/>
          </a:xfrm>
        </p:spPr>
        <p:txBody>
          <a:bodyPr>
            <a:normAutofit fontScale="85000" lnSpcReduction="10000"/>
          </a:bodyPr>
          <a:lstStyle/>
          <a:p>
            <a:r>
              <a:rPr lang="fr-BE" dirty="0" smtClean="0">
                <a:latin typeface="Bodoni MT Black" panose="02070A03080606020203" pitchFamily="18" charset="0"/>
              </a:rPr>
              <a:t>                      </a:t>
            </a:r>
            <a:r>
              <a:rPr lang="fr-BE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Bodoni MT Black" panose="02070A03080606020203" pitchFamily="18" charset="0"/>
              </a:rPr>
              <a:t>&amp;</a:t>
            </a:r>
            <a:r>
              <a:rPr lang="fr-BE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 Black" panose="02070A03080606020203" pitchFamily="18" charset="0"/>
              </a:rPr>
              <a:t> à la campagne</a:t>
            </a:r>
            <a:endParaRPr lang="fr-BE" sz="4400" dirty="0">
              <a:solidFill>
                <a:schemeClr val="bg2">
                  <a:lumMod val="40000"/>
                  <a:lumOff val="6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692696"/>
            <a:ext cx="38100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07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sndAc>
          <p:stSnd>
            <p:snd r:embed="rId2" name="Charles Trenet - Chanson d'automne, poème de Paul Verlaine..wav"/>
          </p:stSnd>
        </p:sndAc>
      </p:transition>
    </mc:Choice>
    <mc:Fallback>
      <p:transition spd="slow" advTm="5000">
        <p:sndAc>
          <p:stSnd>
            <p:snd r:embed="rId2" name="Charles Trenet - Chanson d'automne, poème de Paul Verlaine.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52" y="5229200"/>
            <a:ext cx="6000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57545"/>
            <a:ext cx="8928992" cy="5142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345872"/>
      </p:ext>
    </p:extLst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66929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3276"/>
      </p:ext>
    </p:extLst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9875"/>
      </p:ext>
    </p:extLst>
  </p:cSld>
  <p:clrMapOvr>
    <a:masterClrMapping/>
  </p:clrMapOvr>
  <p:transition spd="slow" advTm="5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8928992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0"/>
            <a:ext cx="3048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3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33" y="5589240"/>
            <a:ext cx="6667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4048"/>
            <a:ext cx="8928992" cy="608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0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130905"/>
      </p:ext>
    </p:extLst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92906"/>
            <a:ext cx="8928992" cy="607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33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387" y="876300"/>
            <a:ext cx="4467225" cy="5105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866775" cy="1800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528900"/>
            <a:ext cx="7143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0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72" y="4149080"/>
            <a:ext cx="91440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23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/>
      </p:transition>
    </mc:Choice>
    <mc:Fallback>
      <p:transition spd="slow" advTm="5000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8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8928992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505092"/>
            <a:ext cx="507936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293064"/>
      </p:ext>
    </p:extLst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44155"/>
            <a:ext cx="1080120" cy="52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29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96752"/>
            <a:ext cx="866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1475"/>
            <a:ext cx="8928992" cy="611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75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5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:blinds/>
      </p:transition>
    </mc:Choice>
    <mc:Fallback>
      <p:transition spd="slow" advTm="5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0467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46075"/>
      </p:ext>
    </p:extLst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49289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ripple dir="lu"/>
        <p:sndAc>
          <p:stSnd>
            <p:snd r:embed="rId2" name="Charles Trenet - Chanson d'automne, poème de Paul Verlaine..wav"/>
          </p:stSnd>
        </p:sndAc>
      </p:transition>
    </mc:Choice>
    <mc:Fallback>
      <p:transition spd="slow" advTm="5000">
        <p:fade/>
        <p:sndAc>
          <p:stSnd>
            <p:snd r:embed="rId2" name="Charles Trenet - Chanson d'automne, poème de Paul Verlaine.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6" y="116632"/>
            <a:ext cx="8781608" cy="6624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340768"/>
            <a:ext cx="866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311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44" y="3852178"/>
            <a:ext cx="7905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93656"/>
      </p:ext>
    </p:extLst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5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96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000">
        <p14:pan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792"/>
            <a:ext cx="666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149080"/>
            <a:ext cx="8856984" cy="25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35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Content="1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4810"/>
            <a:ext cx="8928992" cy="608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490221"/>
      </p:ext>
    </p:extLst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7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2568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216423"/>
      </p:ext>
    </p:extLst>
  </p:cSld>
  <p:clrMapOvr>
    <a:masterClrMapping/>
  </p:clrMapOvr>
  <p:transition spd="slow" advTm="5000"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8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zoom/>
      </p:transition>
    </mc:Choice>
    <mc:Fallback>
      <p:transition spd="slow" advTm="500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7944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805264"/>
            <a:ext cx="590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124744"/>
            <a:ext cx="4116710" cy="8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421388"/>
      </p:ext>
    </p:extLst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980728"/>
            <a:ext cx="6696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Images  du  NET   &amp;   Montage  de </a:t>
            </a:r>
            <a:endParaRPr lang="fr-BE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endParaRPr lang="fr-BE" sz="2400" dirty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endParaRPr lang="fr-BE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endParaRPr lang="fr-BE" sz="2400" dirty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r>
              <a:rPr lang="fr-BE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Charles Trenet :Automne</a:t>
            </a:r>
          </a:p>
          <a:p>
            <a:endParaRPr lang="fr-BE" sz="2400" dirty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r>
              <a:rPr lang="fr-BE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Poème de Verlaine</a:t>
            </a:r>
            <a:endParaRPr lang="fr-BE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endParaRPr lang="fr-BE" sz="2400" dirty="0">
              <a:latin typeface="Cambria" panose="02040503050406030204" pitchFamily="18" charset="0"/>
            </a:endParaRPr>
          </a:p>
          <a:p>
            <a:endParaRPr lang="fr-BE" sz="2400" dirty="0" smtClean="0">
              <a:latin typeface="Cambria" panose="02040503050406030204" pitchFamily="18" charset="0"/>
            </a:endParaRPr>
          </a:p>
          <a:p>
            <a:endParaRPr lang="fr-BE" sz="2400" dirty="0">
              <a:latin typeface="Cambria" panose="02040503050406030204" pitchFamily="18" charset="0"/>
            </a:endParaRPr>
          </a:p>
          <a:p>
            <a:endParaRPr lang="fr-BE" sz="2400" dirty="0" smtClean="0">
              <a:latin typeface="Cambria" panose="02040503050406030204" pitchFamily="18" charset="0"/>
            </a:endParaRPr>
          </a:p>
          <a:p>
            <a:endParaRPr lang="fr-BE" sz="2400" dirty="0">
              <a:latin typeface="Cambria" panose="02040503050406030204" pitchFamily="18" charset="0"/>
            </a:endParaRPr>
          </a:p>
          <a:p>
            <a:endParaRPr lang="fr-BE" sz="2400" dirty="0" smtClean="0">
              <a:latin typeface="Cambria" panose="02040503050406030204" pitchFamily="18" charset="0"/>
            </a:endParaRPr>
          </a:p>
          <a:p>
            <a:endParaRPr lang="fr-BE" sz="2400" dirty="0">
              <a:latin typeface="Cambria" panose="020405030504060302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3" y="2060848"/>
            <a:ext cx="4176464" cy="464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32656"/>
            <a:ext cx="2581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44038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739164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060848"/>
            <a:ext cx="866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667592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30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6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ersonnalisé 1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Automne</Template>
  <TotalTime>407</TotalTime>
  <Words>22</Words>
  <Application>Microsoft Office PowerPoint</Application>
  <PresentationFormat>Affichage à l'écran (4:3)</PresentationFormat>
  <Paragraphs>14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Autumn</vt:lpstr>
      <vt:lpstr>L’Automne dans les vignes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Vicky</dc:creator>
  <cp:lastModifiedBy>Vicky</cp:lastModifiedBy>
  <cp:revision>33</cp:revision>
  <dcterms:created xsi:type="dcterms:W3CDTF">2014-09-26T18:53:34Z</dcterms:created>
  <dcterms:modified xsi:type="dcterms:W3CDTF">2014-09-29T20:19:08Z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