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8" r:id="rId39"/>
    <p:sldId id="297" r:id="rId40"/>
    <p:sldId id="295" r:id="rId41"/>
    <p:sldId id="296" r:id="rId42"/>
    <p:sldId id="299" r:id="rId43"/>
    <p:sldId id="301" r:id="rId44"/>
    <p:sldId id="312" r:id="rId45"/>
    <p:sldId id="302" r:id="rId46"/>
    <p:sldId id="303" r:id="rId47"/>
    <p:sldId id="305" r:id="rId48"/>
    <p:sldId id="307" r:id="rId49"/>
    <p:sldId id="306" r:id="rId50"/>
    <p:sldId id="308" r:id="rId51"/>
    <p:sldId id="309" r:id="rId52"/>
    <p:sldId id="311" r:id="rId53"/>
    <p:sldId id="313" r:id="rId54"/>
    <p:sldId id="314" r:id="rId5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4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055B560-1F85-4B36-94F3-A72C05C097E3}" type="datetimeFigureOut">
              <a:rPr lang="fr-BE" smtClean="0"/>
              <a:t>24/10/2014</a:t>
            </a:fld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0BC21F8-2E96-45D6-BF3F-0A0D88F965AD}" type="slidenum">
              <a:rPr lang="fr-BE" smtClean="0"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44009" y="2708476"/>
            <a:ext cx="3528391" cy="170216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Eglise original </a:t>
            </a:r>
            <a:br>
              <a:rPr lang="fr-BE" sz="3200" dirty="0" smtClean="0"/>
            </a:br>
            <a:r>
              <a:rPr lang="fr-BE" sz="3200" dirty="0" smtClean="0"/>
              <a:t>village de Beho</a:t>
            </a:r>
            <a:endParaRPr lang="fr-BE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2800" dirty="0" smtClean="0">
                <a:solidFill>
                  <a:schemeClr val="accent1"/>
                </a:solidFill>
              </a:rPr>
              <a:t>Ardennes  Belge</a:t>
            </a:r>
            <a:endParaRPr lang="fr-BE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sndAc>
          <p:stSnd loop="1">
            <p:snd r:embed="rId2" name="Arcade Fire - Rococo (Music Video).wav"/>
          </p:stSnd>
        </p:sndAc>
      </p:transition>
    </mc:Choice>
    <mc:Fallback xmlns="">
      <p:transition spd="slow" advTm="5000">
        <p:sndAc>
          <p:stSnd loop="1">
            <p:snd r:embed="rId3" name="Arcade Fire - Rococo (Music Video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65408"/>
      </p:ext>
    </p:extLst>
  </p:cSld>
  <p:clrMapOvr>
    <a:masterClrMapping/>
  </p:clrMapOvr>
  <p:transition spd="slow" advTm="5000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21418554">
            <a:off x="251520" y="394350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0070C0"/>
                </a:solidFill>
              </a:rPr>
              <a:t>L’Apôtre  Saint  Pierre</a:t>
            </a:r>
            <a:endParaRPr lang="fr-BE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06907"/>
      </p:ext>
    </p:extLst>
  </p:cSld>
  <p:clrMapOvr>
    <a:masterClrMapping/>
  </p:clrMapOvr>
  <p:transition spd="slow" advTm="5000"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609329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Enchâssées dans les 20 oculus qui ornent la châsse du Trésor, les « saintes reliques » comprendraient divers ossements, cheveux et éléments de vêtements de saints et martyrs de la religion chrétienne</a:t>
            </a:r>
            <a:endParaRPr lang="fr-BE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doors dir="ver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43059"/>
      </p:ext>
    </p:extLst>
  </p:cSld>
  <p:clrMapOvr>
    <a:masterClrMapping/>
  </p:clrMapOvr>
  <p:transition spd="slow" advTm="5000">
    <p:wheel spokes="1"/>
    <p:sndAc>
      <p:stSnd>
        <p:snd r:embed="rId2" name="Arcade Fire - Rococo (Music Video)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38482"/>
      </p:ext>
    </p:extLst>
  </p:cSld>
  <p:clrMapOvr>
    <a:masterClrMapping/>
  </p:clrMapOvr>
  <p:transition spd="slow" advTm="5000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diamond/>
      </p:transition>
    </mc:Choice>
    <mc:Fallback xmlns="">
      <p:transition spd="slow" advTm="5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546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39952" y="332656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0070C0"/>
                </a:solidFill>
              </a:rPr>
              <a:t>Expo  14-18  au Château  de  </a:t>
            </a:r>
            <a:r>
              <a:rPr lang="fr-BE" sz="1200" dirty="0" err="1" smtClean="0">
                <a:solidFill>
                  <a:srgbClr val="0070C0"/>
                </a:solidFill>
              </a:rPr>
              <a:t>Harzée</a:t>
            </a:r>
            <a:endParaRPr lang="fr-BE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37700"/>
      </p:ext>
    </p:extLst>
  </p:cSld>
  <p:clrMapOvr>
    <a:masterClrMapping/>
  </p:clrMapOvr>
  <p:transition spd="slow" advTm="5000">
    <p:strips dir="ru"/>
    <p:sndAc>
      <p:stSnd>
        <p:snd r:embed="rId2" name="La madelon chant Militaire Francai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94841"/>
      </p:ext>
    </p:extLst>
  </p:cSld>
  <p:clrMapOvr>
    <a:masterClrMapping/>
  </p:clrMapOvr>
  <p:transition spd="slow" advTm="5000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20807"/>
      </p:ext>
    </p:extLst>
  </p:cSld>
  <p:clrMapOvr>
    <a:masterClrMapping/>
  </p:clrMapOvr>
  <p:transition spd="slow" advTm="5000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9001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55656"/>
      </p:ext>
    </p:extLst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77459"/>
      </p:ext>
    </p:extLst>
  </p:cSld>
  <p:clrMapOvr>
    <a:masterClrMapping/>
  </p:clrMapOvr>
  <p:transition spd="slow" advTm="5000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491880" y="33265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L'église  St –Pierre de </a:t>
            </a:r>
            <a:r>
              <a:rPr lang="fr-FR" sz="1200" dirty="0" err="1" smtClean="0">
                <a:solidFill>
                  <a:schemeClr val="bg1"/>
                </a:solidFill>
              </a:rPr>
              <a:t>Beho</a:t>
            </a:r>
            <a:r>
              <a:rPr lang="fr-FR" sz="1200" dirty="0" smtClean="0">
                <a:solidFill>
                  <a:schemeClr val="bg1"/>
                </a:solidFill>
              </a:rPr>
              <a:t> date du XIIe siècle. La flèche s'élance vers le ciel à une hauteur de 26 mètres</a:t>
            </a:r>
            <a:endParaRPr lang="fr-B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84582"/>
      </p:ext>
    </p:extLst>
  </p:cSld>
  <p:clrMapOvr>
    <a:masterClrMapping/>
  </p:clrMapOvr>
  <p:transition spd="slow" advTm="11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/>
      </p:transition>
    </mc:Choice>
    <mc:Fallback xmlns="">
      <p:transition spd="slow" advTm="5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 dir="vert"/>
      </p:transition>
    </mc:Choice>
    <mc:Fallback xmlns="">
      <p:transition spd="slow" advTm="5000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conveyor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5000">
        <p14:warp dir="in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:blinds/>
      </p:transition>
    </mc:Choice>
    <mc:Fallback xmlns="">
      <p:transition spd="slow" advTm="5000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14:flythroug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77500"/>
      </p:ext>
    </p:extLst>
  </p:cSld>
  <p:clrMapOvr>
    <a:masterClrMapping/>
  </p:clrMapOvr>
  <p:transition spd="slow" advTm="5000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conveyor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43913"/>
      </p:ext>
    </p:extLst>
  </p:cSld>
  <p:clrMapOvr>
    <a:masterClrMapping/>
  </p:clrMapOvr>
  <p:transition spd="slow" advTm="5000">
    <p:strips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9792" y="1340768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rgbClr val="0070C0"/>
                </a:solidFill>
              </a:rPr>
              <a:t>Quelques vues du Château </a:t>
            </a:r>
            <a:r>
              <a:rPr lang="fr-BE" sz="1200" dirty="0" smtClean="0">
                <a:solidFill>
                  <a:srgbClr val="0070C0"/>
                </a:solidFill>
              </a:rPr>
              <a:t>!! </a:t>
            </a:r>
            <a:endParaRPr lang="fr-BE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97342"/>
      </p:ext>
    </p:extLst>
  </p:cSld>
  <p:clrMapOvr>
    <a:masterClrMapping/>
  </p:clrMapOvr>
  <p:transition spd="slow" advTm="5000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14670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 dir="in"/>
      </p:transition>
    </mc:Choice>
    <mc:Fallback xmlns="">
      <p:transition spd="slow" advTm="500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wheelReverse spokes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9419"/>
      </p:ext>
    </p:extLst>
  </p:cSld>
  <p:clrMapOvr>
    <a:masterClrMapping/>
  </p:clrMapOvr>
  <p:transition spd="slow" advTm="5000">
    <p:pull dir="l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2249"/>
      </p:ext>
    </p:extLst>
  </p:cSld>
  <p:clrMapOvr>
    <a:masterClrMapping/>
  </p:clrMapOvr>
  <p:transition spd="slow" advTm="5000">
    <p:cover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5880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467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dir="d"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38872"/>
      </p:ext>
    </p:extLst>
  </p:cSld>
  <p:clrMapOvr>
    <a:masterClrMapping/>
  </p:clrMapOvr>
  <p:transition spd="slow" advTm="5000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22586"/>
      </p:ext>
    </p:extLst>
  </p:cSld>
  <p:clrMapOvr>
    <a:masterClrMapping/>
  </p:clrMapOvr>
  <p:transition spd="slow" advTm="5000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7" y="116632"/>
            <a:ext cx="8897811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14:flythrough/>
        <p:sndAc>
          <p:stSnd>
            <p:snd r:embed="rId2" name="La madelon chant Militaire Francais.wav"/>
          </p:stSnd>
        </p:sndAc>
      </p:transition>
    </mc:Choice>
    <mc:Fallback xmlns="">
      <p:transition spd="slow" advTm="5000">
        <p:fade/>
        <p:sndAc>
          <p:stSnd>
            <p:snd r:embed="rId4" name="La madelon chant Militaire Francai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74230"/>
      </p:ext>
    </p:extLst>
  </p:cSld>
  <p:clrMapOvr>
    <a:masterClrMapping/>
  </p:clrMapOvr>
  <p:transition spd="slow" advTm="5000">
    <p:pull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 dir="in"/>
      </p:transition>
    </mc:Choice>
    <mc:Fallback xmlns="">
      <p:transition spd="slow" advTm="500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81376" y="764704"/>
            <a:ext cx="67669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chemeClr val="accent2"/>
                </a:solidFill>
                <a:latin typeface="+mj-lt"/>
              </a:rPr>
              <a:t>Photos  et  montage  Myosotis</a:t>
            </a:r>
          </a:p>
          <a:p>
            <a:endParaRPr lang="fr-BE" sz="2800" dirty="0">
              <a:latin typeface="+mj-lt"/>
            </a:endParaRPr>
          </a:p>
          <a:p>
            <a:endParaRPr lang="fr-BE" sz="2800" dirty="0" smtClean="0">
              <a:latin typeface="+mj-lt"/>
            </a:endParaRPr>
          </a:p>
          <a:p>
            <a:endParaRPr lang="fr-BE" sz="2800" dirty="0">
              <a:latin typeface="+mj-lt"/>
            </a:endParaRPr>
          </a:p>
          <a:p>
            <a:endParaRPr lang="fr-BE" sz="2800" dirty="0" smtClean="0">
              <a:latin typeface="+mj-lt"/>
            </a:endParaRPr>
          </a:p>
          <a:p>
            <a:endParaRPr lang="fr-BE" sz="2800" dirty="0">
              <a:latin typeface="+mj-lt"/>
            </a:endParaRPr>
          </a:p>
          <a:p>
            <a:endParaRPr lang="fr-BE" sz="2800" dirty="0" smtClean="0">
              <a:latin typeface="+mj-lt"/>
            </a:endParaRPr>
          </a:p>
          <a:p>
            <a:r>
              <a:rPr lang="fr-BE" sz="2800" dirty="0" smtClean="0">
                <a:solidFill>
                  <a:schemeClr val="accent2"/>
                </a:solidFill>
                <a:latin typeface="+mj-lt"/>
              </a:rPr>
              <a:t>Musique : Arcade </a:t>
            </a:r>
            <a:r>
              <a:rPr lang="fr-BE" sz="2800" dirty="0" err="1" smtClean="0">
                <a:solidFill>
                  <a:schemeClr val="accent2"/>
                </a:solidFill>
                <a:latin typeface="+mj-lt"/>
              </a:rPr>
              <a:t>fire</a:t>
            </a:r>
            <a:r>
              <a:rPr lang="fr-BE" sz="2800" dirty="0" smtClean="0">
                <a:solidFill>
                  <a:schemeClr val="accent2"/>
                </a:solidFill>
                <a:latin typeface="+mj-lt"/>
              </a:rPr>
              <a:t> – Rococo</a:t>
            </a:r>
          </a:p>
          <a:p>
            <a:endParaRPr lang="fr-BE" sz="2800" dirty="0">
              <a:latin typeface="+mj-lt"/>
            </a:endParaRPr>
          </a:p>
          <a:p>
            <a:r>
              <a:rPr lang="fr-BE" sz="2800" dirty="0" smtClean="0">
                <a:solidFill>
                  <a:schemeClr val="accent2"/>
                </a:solidFill>
                <a:latin typeface="+mj-lt"/>
              </a:rPr>
              <a:t>Chanson :  militaire – la Madelon</a:t>
            </a:r>
            <a:endParaRPr lang="fr-BE" sz="2800" dirty="0">
              <a:solidFill>
                <a:schemeClr val="accent2"/>
              </a:solidFill>
              <a:latin typeface="+mj-lt"/>
            </a:endParaRPr>
          </a:p>
          <a:p>
            <a:endParaRPr lang="fr-BE" sz="2800" dirty="0" smtClean="0">
              <a:latin typeface="+mj-lt"/>
            </a:endParaRPr>
          </a:p>
          <a:p>
            <a:endParaRPr lang="fr-BE" sz="2800" dirty="0">
              <a:latin typeface="+mj-lt"/>
            </a:endParaRPr>
          </a:p>
          <a:p>
            <a:endParaRPr lang="fr-BE" sz="2800" dirty="0" smtClean="0">
              <a:latin typeface="+mj-lt"/>
            </a:endParaRPr>
          </a:p>
          <a:p>
            <a:endParaRPr lang="fr-BE" sz="2800" dirty="0">
              <a:latin typeface="+mj-lt"/>
            </a:endParaRPr>
          </a:p>
          <a:p>
            <a:r>
              <a:rPr lang="fr-BE" sz="2800" dirty="0" smtClean="0">
                <a:latin typeface="+mj-lt"/>
              </a:rPr>
              <a:t> </a:t>
            </a:r>
          </a:p>
          <a:p>
            <a:endParaRPr lang="fr-BE" sz="2800" dirty="0"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64288" y="616530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C00000"/>
                </a:solidFill>
              </a:rPr>
              <a:t>23/10/2014</a:t>
            </a:r>
            <a:endParaRPr lang="fr-BE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6206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Bénitier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424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2792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476672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0070C0"/>
                </a:solidFill>
              </a:rPr>
              <a:t>Style  Rococo</a:t>
            </a:r>
            <a:endParaRPr lang="fr-BE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window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14715"/>
      </p:ext>
    </p:extLst>
  </p:cSld>
  <p:clrMapOvr>
    <a:masterClrMapping/>
  </p:clrMapOvr>
  <p:transition spd="slow" advTm="5000">
    <p:strips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glise originale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Eglise originale</Template>
  <TotalTime>1</TotalTime>
  <Words>96</Words>
  <Application>Microsoft Office PowerPoint</Application>
  <PresentationFormat>Affichage à l'écran (4:3)</PresentationFormat>
  <Paragraphs>25</Paragraphs>
  <Slides>54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5" baseType="lpstr">
      <vt:lpstr>Eglise originale</vt:lpstr>
      <vt:lpstr>Eglise original  village de Beho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Eglise original  village de Beho</dc:title>
  <dc:creator>Vicky</dc:creator>
  <cp:lastModifiedBy>Vicky</cp:lastModifiedBy>
  <cp:revision>1</cp:revision>
  <dcterms:created xsi:type="dcterms:W3CDTF">2014-10-24T20:58:46Z</dcterms:created>
  <dcterms:modified xsi:type="dcterms:W3CDTF">2014-10-24T21:00:33Z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